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5" r:id="rId3"/>
    <p:sldId id="266" r:id="rId4"/>
    <p:sldId id="268" r:id="rId5"/>
    <p:sldId id="270" r:id="rId6"/>
    <p:sldId id="300" r:id="rId7"/>
    <p:sldId id="301" r:id="rId8"/>
    <p:sldId id="272" r:id="rId9"/>
    <p:sldId id="302" r:id="rId10"/>
    <p:sldId id="271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A2381-314F-448A-871A-3F8F066CD177}" v="130" dt="2024-08-05T19:53:50.891"/>
  </p1510:revLst>
</p1510:revInfo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2" d="100"/>
          <a:sy n="102" d="100"/>
        </p:scale>
        <p:origin x="3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Gupta" userId="f9c56afdff048ef8" providerId="LiveId" clId="{DEAA2381-314F-448A-871A-3F8F066CD177}"/>
    <pc:docChg chg="undo redo custSel addSld delSld modSld sldOrd">
      <pc:chgData name="Harsh Gupta" userId="f9c56afdff048ef8" providerId="LiveId" clId="{DEAA2381-314F-448A-871A-3F8F066CD177}" dt="2024-08-05T20:07:04.099" v="3837" actId="20577"/>
      <pc:docMkLst>
        <pc:docMk/>
      </pc:docMkLst>
      <pc:sldChg chg="modSp mod">
        <pc:chgData name="Harsh Gupta" userId="f9c56afdff048ef8" providerId="LiveId" clId="{DEAA2381-314F-448A-871A-3F8F066CD177}" dt="2024-08-05T20:07:04.099" v="3837" actId="20577"/>
        <pc:sldMkLst>
          <pc:docMk/>
          <pc:sldMk cId="576090978" sldId="257"/>
        </pc:sldMkLst>
        <pc:spChg chg="mod">
          <ac:chgData name="Harsh Gupta" userId="f9c56afdff048ef8" providerId="LiveId" clId="{DEAA2381-314F-448A-871A-3F8F066CD177}" dt="2024-08-05T19:49:07.915" v="3471" actId="404"/>
          <ac:spMkLst>
            <pc:docMk/>
            <pc:sldMk cId="576090978" sldId="257"/>
            <ac:spMk id="2" creationId="{00000000-0000-0000-0000-000000000000}"/>
          </ac:spMkLst>
        </pc:spChg>
        <pc:spChg chg="mod">
          <ac:chgData name="Harsh Gupta" userId="f9c56afdff048ef8" providerId="LiveId" clId="{DEAA2381-314F-448A-871A-3F8F066CD177}" dt="2024-08-05T20:07:04.099" v="3837" actId="20577"/>
          <ac:spMkLst>
            <pc:docMk/>
            <pc:sldMk cId="576090978" sldId="257"/>
            <ac:spMk id="5" creationId="{4E705AAC-1B5B-56A7-5EBF-55D250653398}"/>
          </ac:spMkLst>
        </pc:spChg>
      </pc:sldChg>
      <pc:sldChg chg="add del">
        <pc:chgData name="Harsh Gupta" userId="f9c56afdff048ef8" providerId="LiveId" clId="{DEAA2381-314F-448A-871A-3F8F066CD177}" dt="2024-08-05T15:00:28.254" v="1336" actId="2696"/>
        <pc:sldMkLst>
          <pc:docMk/>
          <pc:sldMk cId="1949577601" sldId="264"/>
        </pc:sldMkLst>
      </pc:sldChg>
      <pc:sldChg chg="modSp mod">
        <pc:chgData name="Harsh Gupta" userId="f9c56afdff048ef8" providerId="LiveId" clId="{DEAA2381-314F-448A-871A-3F8F066CD177}" dt="2024-08-05T19:58:55.944" v="3728" actId="20577"/>
        <pc:sldMkLst>
          <pc:docMk/>
          <pc:sldMk cId="3053388791" sldId="265"/>
        </pc:sldMkLst>
        <pc:spChg chg="mod">
          <ac:chgData name="Harsh Gupta" userId="f9c56afdff048ef8" providerId="LiveId" clId="{DEAA2381-314F-448A-871A-3F8F066CD177}" dt="2024-08-05T19:58:55.944" v="3728" actId="20577"/>
          <ac:spMkLst>
            <pc:docMk/>
            <pc:sldMk cId="3053388791" sldId="265"/>
            <ac:spMk id="10" creationId="{89671589-0C5F-11EE-3ABE-47924144B3E1}"/>
          </ac:spMkLst>
        </pc:spChg>
      </pc:sldChg>
      <pc:sldChg chg="addSp delSp modSp mod modClrScheme chgLayout">
        <pc:chgData name="Harsh Gupta" userId="f9c56afdff048ef8" providerId="LiveId" clId="{DEAA2381-314F-448A-871A-3F8F066CD177}" dt="2024-08-05T20:01:27.148" v="3816" actId="1076"/>
        <pc:sldMkLst>
          <pc:docMk/>
          <pc:sldMk cId="2905083717" sldId="266"/>
        </pc:sldMkLst>
        <pc:spChg chg="mod">
          <ac:chgData name="Harsh Gupta" userId="f9c56afdff048ef8" providerId="LiveId" clId="{DEAA2381-314F-448A-871A-3F8F066CD177}" dt="2024-08-05T20:01:11.509" v="3814" actId="1076"/>
          <ac:spMkLst>
            <pc:docMk/>
            <pc:sldMk cId="2905083717" sldId="266"/>
            <ac:spMk id="2" creationId="{00000000-0000-0000-0000-000000000000}"/>
          </ac:spMkLst>
        </pc:spChg>
        <pc:spChg chg="mod ord">
          <ac:chgData name="Harsh Gupta" userId="f9c56afdff048ef8" providerId="LiveId" clId="{DEAA2381-314F-448A-871A-3F8F066CD177}" dt="2024-08-05T20:01:27.148" v="3816" actId="1076"/>
          <ac:spMkLst>
            <pc:docMk/>
            <pc:sldMk cId="2905083717" sldId="266"/>
            <ac:spMk id="3" creationId="{00000000-0000-0000-0000-000000000000}"/>
          </ac:spMkLst>
        </pc:spChg>
        <pc:spChg chg="add">
          <ac:chgData name="Harsh Gupta" userId="f9c56afdff048ef8" providerId="LiveId" clId="{DEAA2381-314F-448A-871A-3F8F066CD177}" dt="2024-08-05T14:28:18.373" v="410"/>
          <ac:spMkLst>
            <pc:docMk/>
            <pc:sldMk cId="2905083717" sldId="266"/>
            <ac:spMk id="4" creationId="{AA112808-6CCB-0065-9439-09419D2BC15A}"/>
          </ac:spMkLst>
        </pc:spChg>
        <pc:spChg chg="add del mod">
          <ac:chgData name="Harsh Gupta" userId="f9c56afdff048ef8" providerId="LiveId" clId="{DEAA2381-314F-448A-871A-3F8F066CD177}" dt="2024-08-05T14:38:26.652" v="506" actId="26606"/>
          <ac:spMkLst>
            <pc:docMk/>
            <pc:sldMk cId="2905083717" sldId="266"/>
            <ac:spMk id="10" creationId="{037CF98A-98AB-18D9-E89E-2E8871E0A553}"/>
          </ac:spMkLst>
        </pc:spChg>
        <pc:spChg chg="add del mod">
          <ac:chgData name="Harsh Gupta" userId="f9c56afdff048ef8" providerId="LiveId" clId="{DEAA2381-314F-448A-871A-3F8F066CD177}" dt="2024-08-05T14:38:26.652" v="506" actId="26606"/>
          <ac:spMkLst>
            <pc:docMk/>
            <pc:sldMk cId="2905083717" sldId="266"/>
            <ac:spMk id="12" creationId="{2BE55AED-E221-5E93-6FF1-143EDA0FDB66}"/>
          </ac:spMkLst>
        </pc:spChg>
        <pc:picChg chg="add del mod">
          <ac:chgData name="Harsh Gupta" userId="f9c56afdff048ef8" providerId="LiveId" clId="{DEAA2381-314F-448A-871A-3F8F066CD177}" dt="2024-08-05T15:06:37.913" v="1339" actId="478"/>
          <ac:picMkLst>
            <pc:docMk/>
            <pc:sldMk cId="2905083717" sldId="266"/>
            <ac:picMk id="5" creationId="{57541E0A-DA2D-A066-6DC7-A6689F226D83}"/>
          </ac:picMkLst>
        </pc:picChg>
        <pc:picChg chg="mod">
          <ac:chgData name="Harsh Gupta" userId="f9c56afdff048ef8" providerId="LiveId" clId="{DEAA2381-314F-448A-871A-3F8F066CD177}" dt="2024-08-05T14:44:12.294" v="810"/>
          <ac:picMkLst>
            <pc:docMk/>
            <pc:sldMk cId="2905083717" sldId="266"/>
            <ac:picMk id="6" creationId="{1C84E61A-4859-B19E-BC9F-09D628ACB954}"/>
          </ac:picMkLst>
        </pc:picChg>
        <pc:picChg chg="add mod">
          <ac:chgData name="Harsh Gupta" userId="f9c56afdff048ef8" providerId="LiveId" clId="{DEAA2381-314F-448A-871A-3F8F066CD177}" dt="2024-08-05T20:01:18.764" v="3815" actId="14100"/>
          <ac:picMkLst>
            <pc:docMk/>
            <pc:sldMk cId="2905083717" sldId="266"/>
            <ac:picMk id="8" creationId="{6F26D538-D4E3-953C-04ED-5BD0BE389E2D}"/>
          </ac:picMkLst>
        </pc:picChg>
      </pc:sldChg>
      <pc:sldChg chg="addSp delSp modSp add del mod ord setBg modClrScheme chgLayout">
        <pc:chgData name="Harsh Gupta" userId="f9c56afdff048ef8" providerId="LiveId" clId="{DEAA2381-314F-448A-871A-3F8F066CD177}" dt="2024-08-05T19:30:40.709" v="3039" actId="2696"/>
        <pc:sldMkLst>
          <pc:docMk/>
          <pc:sldMk cId="2598391320" sldId="267"/>
        </pc:sldMkLst>
        <pc:spChg chg="del mod">
          <ac:chgData name="Harsh Gupta" userId="f9c56afdff048ef8" providerId="LiveId" clId="{DEAA2381-314F-448A-871A-3F8F066CD177}" dt="2024-08-05T19:07:58.874" v="2191" actId="21"/>
          <ac:spMkLst>
            <pc:docMk/>
            <pc:sldMk cId="2598391320" sldId="267"/>
            <ac:spMk id="2" creationId="{00000000-0000-0000-0000-000000000000}"/>
          </ac:spMkLst>
        </pc:spChg>
        <pc:spChg chg="del mod ord">
          <ac:chgData name="Harsh Gupta" userId="f9c56afdff048ef8" providerId="LiveId" clId="{DEAA2381-314F-448A-871A-3F8F066CD177}" dt="2024-08-05T18:43:56.087" v="1487" actId="21"/>
          <ac:spMkLst>
            <pc:docMk/>
            <pc:sldMk cId="2598391320" sldId="267"/>
            <ac:spMk id="3" creationId="{00000000-0000-0000-0000-000000000000}"/>
          </ac:spMkLst>
        </pc:spChg>
        <pc:spChg chg="add del mod">
          <ac:chgData name="Harsh Gupta" userId="f9c56afdff048ef8" providerId="LiveId" clId="{DEAA2381-314F-448A-871A-3F8F066CD177}" dt="2024-08-05T14:51:47.999" v="1111" actId="21"/>
          <ac:spMkLst>
            <pc:docMk/>
            <pc:sldMk cId="2598391320" sldId="267"/>
            <ac:spMk id="6" creationId="{3F93DE72-E959-9660-273D-C8C8F4C5FF10}"/>
          </ac:spMkLst>
        </pc:spChg>
        <pc:spChg chg="add del mod">
          <ac:chgData name="Harsh Gupta" userId="f9c56afdff048ef8" providerId="LiveId" clId="{DEAA2381-314F-448A-871A-3F8F066CD177}" dt="2024-08-05T18:44:00.085" v="1488" actId="21"/>
          <ac:spMkLst>
            <pc:docMk/>
            <pc:sldMk cId="2598391320" sldId="267"/>
            <ac:spMk id="12" creationId="{1BA12AC1-B2FF-554E-01E9-F580709A69CA}"/>
          </ac:spMkLst>
        </pc:spChg>
        <pc:spChg chg="add mod">
          <ac:chgData name="Harsh Gupta" userId="f9c56afdff048ef8" providerId="LiveId" clId="{DEAA2381-314F-448A-871A-3F8F066CD177}" dt="2024-08-05T19:07:58.874" v="2191" actId="21"/>
          <ac:spMkLst>
            <pc:docMk/>
            <pc:sldMk cId="2598391320" sldId="267"/>
            <ac:spMk id="14" creationId="{90531FFD-7887-E587-E560-7AF070302B8B}"/>
          </ac:spMkLst>
        </pc:spChg>
        <pc:graphicFrameChg chg="del modGraphic">
          <ac:chgData name="Harsh Gupta" userId="f9c56afdff048ef8" providerId="LiveId" clId="{DEAA2381-314F-448A-871A-3F8F066CD177}" dt="2024-08-05T14:51:33.760" v="1110" actId="21"/>
          <ac:graphicFrameMkLst>
            <pc:docMk/>
            <pc:sldMk cId="2598391320" sldId="267"/>
            <ac:graphicFrameMk id="5" creationId="{00000000-0000-0000-0000-000000000000}"/>
          </ac:graphicFrameMkLst>
        </pc:graphicFrameChg>
        <pc:picChg chg="add del mod ord">
          <ac:chgData name="Harsh Gupta" userId="f9c56afdff048ef8" providerId="LiveId" clId="{DEAA2381-314F-448A-871A-3F8F066CD177}" dt="2024-08-05T15:09:00.085" v="1352" actId="478"/>
          <ac:picMkLst>
            <pc:docMk/>
            <pc:sldMk cId="2598391320" sldId="267"/>
            <ac:picMk id="7" creationId="{C76A002E-26EF-373C-1DF2-22704951CEB7}"/>
          </ac:picMkLst>
        </pc:picChg>
        <pc:picChg chg="add mod">
          <ac:chgData name="Harsh Gupta" userId="f9c56afdff048ef8" providerId="LiveId" clId="{DEAA2381-314F-448A-871A-3F8F066CD177}" dt="2024-08-05T14:53:46.301" v="1133"/>
          <ac:picMkLst>
            <pc:docMk/>
            <pc:sldMk cId="2598391320" sldId="267"/>
            <ac:picMk id="8" creationId="{8C58AD86-AD27-9323-F61C-CAF34DF170C2}"/>
          </ac:picMkLst>
        </pc:picChg>
        <pc:picChg chg="add del mod">
          <ac:chgData name="Harsh Gupta" userId="f9c56afdff048ef8" providerId="LiveId" clId="{DEAA2381-314F-448A-871A-3F8F066CD177}" dt="2024-08-05T19:07:58.874" v="2191" actId="21"/>
          <ac:picMkLst>
            <pc:docMk/>
            <pc:sldMk cId="2598391320" sldId="267"/>
            <ac:picMk id="10" creationId="{980E4A13-D31F-6C3E-DBCF-F5DDC04892C6}"/>
          </ac:picMkLst>
        </pc:picChg>
        <pc:picChg chg="add del mod">
          <ac:chgData name="Harsh Gupta" userId="f9c56afdff048ef8" providerId="LiveId" clId="{DEAA2381-314F-448A-871A-3F8F066CD177}" dt="2024-08-05T19:29:51.922" v="3026" actId="478"/>
          <ac:picMkLst>
            <pc:docMk/>
            <pc:sldMk cId="2598391320" sldId="267"/>
            <ac:picMk id="16" creationId="{4B08F006-8B3C-41B2-8BCC-E3599ECBBF6E}"/>
          </ac:picMkLst>
        </pc:picChg>
      </pc:sldChg>
      <pc:sldChg chg="addSp delSp modSp mod ord">
        <pc:chgData name="Harsh Gupta" userId="f9c56afdff048ef8" providerId="LiveId" clId="{DEAA2381-314F-448A-871A-3F8F066CD177}" dt="2024-08-05T20:02:32.287" v="3827" actId="20577"/>
        <pc:sldMkLst>
          <pc:docMk/>
          <pc:sldMk cId="2993111047" sldId="268"/>
        </pc:sldMkLst>
        <pc:spChg chg="mod">
          <ac:chgData name="Harsh Gupta" userId="f9c56afdff048ef8" providerId="LiveId" clId="{DEAA2381-314F-448A-871A-3F8F066CD177}" dt="2024-08-05T19:35:48.436" v="3077" actId="404"/>
          <ac:spMkLst>
            <pc:docMk/>
            <pc:sldMk cId="2993111047" sldId="268"/>
            <ac:spMk id="2" creationId="{00000000-0000-0000-0000-000000000000}"/>
          </ac:spMkLst>
        </pc:spChg>
        <pc:spChg chg="del">
          <ac:chgData name="Harsh Gupta" userId="f9c56afdff048ef8" providerId="LiveId" clId="{DEAA2381-314F-448A-871A-3F8F066CD177}" dt="2024-08-05T14:55:48.030" v="1199" actId="21"/>
          <ac:spMkLst>
            <pc:docMk/>
            <pc:sldMk cId="2993111047" sldId="268"/>
            <ac:spMk id="3" creationId="{00000000-0000-0000-0000-000000000000}"/>
          </ac:spMkLst>
        </pc:spChg>
        <pc:spChg chg="add mod">
          <ac:chgData name="Harsh Gupta" userId="f9c56afdff048ef8" providerId="LiveId" clId="{DEAA2381-314F-448A-871A-3F8F066CD177}" dt="2024-08-05T20:02:32.287" v="3827" actId="20577"/>
          <ac:spMkLst>
            <pc:docMk/>
            <pc:sldMk cId="2993111047" sldId="268"/>
            <ac:spMk id="6" creationId="{B581F9FB-C1E9-3576-F143-076DCFEFEA72}"/>
          </ac:spMkLst>
        </pc:spChg>
        <pc:picChg chg="add del mod">
          <ac:chgData name="Harsh Gupta" userId="f9c56afdff048ef8" providerId="LiveId" clId="{DEAA2381-314F-448A-871A-3F8F066CD177}" dt="2024-08-05T19:51:36.047" v="3524" actId="478"/>
          <ac:picMkLst>
            <pc:docMk/>
            <pc:sldMk cId="2993111047" sldId="268"/>
            <ac:picMk id="4" creationId="{76D9C881-30D5-5CB0-355E-121E3B1E13A2}"/>
          </ac:picMkLst>
        </pc:picChg>
        <pc:picChg chg="add del mod">
          <ac:chgData name="Harsh Gupta" userId="f9c56afdff048ef8" providerId="LiveId" clId="{DEAA2381-314F-448A-871A-3F8F066CD177}" dt="2024-08-05T19:53:07" v="3531" actId="478"/>
          <ac:picMkLst>
            <pc:docMk/>
            <pc:sldMk cId="2993111047" sldId="268"/>
            <ac:picMk id="8" creationId="{811F500C-92B9-FF73-54C7-772ADEA1E660}"/>
          </ac:picMkLst>
        </pc:picChg>
        <pc:picChg chg="add mod">
          <ac:chgData name="Harsh Gupta" userId="f9c56afdff048ef8" providerId="LiveId" clId="{DEAA2381-314F-448A-871A-3F8F066CD177}" dt="2024-08-05T19:55:36.708" v="3650" actId="1076"/>
          <ac:picMkLst>
            <pc:docMk/>
            <pc:sldMk cId="2993111047" sldId="268"/>
            <ac:picMk id="10" creationId="{A2DB7313-9BE4-5E48-1DCB-833268B52B67}"/>
          </ac:picMkLst>
        </pc:picChg>
      </pc:sldChg>
      <pc:sldChg chg="delSp modSp del mod modClrScheme chgLayout">
        <pc:chgData name="Harsh Gupta" userId="f9c56afdff048ef8" providerId="LiveId" clId="{DEAA2381-314F-448A-871A-3F8F066CD177}" dt="2024-08-05T15:16:54.200" v="1467" actId="47"/>
        <pc:sldMkLst>
          <pc:docMk/>
          <pc:sldMk cId="4078798235" sldId="269"/>
        </pc:sldMkLst>
        <pc:spChg chg="mod ord">
          <ac:chgData name="Harsh Gupta" userId="f9c56afdff048ef8" providerId="LiveId" clId="{DEAA2381-314F-448A-871A-3F8F066CD177}" dt="2024-08-05T15:14:29.404" v="1448" actId="700"/>
          <ac:spMkLst>
            <pc:docMk/>
            <pc:sldMk cId="4078798235" sldId="269"/>
            <ac:spMk id="2" creationId="{00000000-0000-0000-0000-000000000000}"/>
          </ac:spMkLst>
        </pc:spChg>
        <pc:spChg chg="del">
          <ac:chgData name="Harsh Gupta" userId="f9c56afdff048ef8" providerId="LiveId" clId="{DEAA2381-314F-448A-871A-3F8F066CD177}" dt="2024-08-05T15:14:29.404" v="1448" actId="700"/>
          <ac:spMkLst>
            <pc:docMk/>
            <pc:sldMk cId="4078798235" sldId="269"/>
            <ac:spMk id="3" creationId="{00000000-0000-0000-0000-000000000000}"/>
          </ac:spMkLst>
        </pc:spChg>
        <pc:spChg chg="del">
          <ac:chgData name="Harsh Gupta" userId="f9c56afdff048ef8" providerId="LiveId" clId="{DEAA2381-314F-448A-871A-3F8F066CD177}" dt="2024-08-05T15:14:29.404" v="1448" actId="700"/>
          <ac:spMkLst>
            <pc:docMk/>
            <pc:sldMk cId="4078798235" sldId="269"/>
            <ac:spMk id="4" creationId="{00000000-0000-0000-0000-000000000000}"/>
          </ac:spMkLst>
        </pc:spChg>
        <pc:spChg chg="del">
          <ac:chgData name="Harsh Gupta" userId="f9c56afdff048ef8" providerId="LiveId" clId="{DEAA2381-314F-448A-871A-3F8F066CD177}" dt="2024-08-05T15:14:29.404" v="1448" actId="700"/>
          <ac:spMkLst>
            <pc:docMk/>
            <pc:sldMk cId="4078798235" sldId="269"/>
            <ac:spMk id="5" creationId="{00000000-0000-0000-0000-000000000000}"/>
          </ac:spMkLst>
        </pc:spChg>
        <pc:spChg chg="del">
          <ac:chgData name="Harsh Gupta" userId="f9c56afdff048ef8" providerId="LiveId" clId="{DEAA2381-314F-448A-871A-3F8F066CD177}" dt="2024-08-05T15:14:29.404" v="1448" actId="700"/>
          <ac:spMkLst>
            <pc:docMk/>
            <pc:sldMk cId="4078798235" sldId="269"/>
            <ac:spMk id="6" creationId="{00000000-0000-0000-0000-000000000000}"/>
          </ac:spMkLst>
        </pc:spChg>
      </pc:sldChg>
      <pc:sldChg chg="addSp delSp modSp mod ord">
        <pc:chgData name="Harsh Gupta" userId="f9c56afdff048ef8" providerId="LiveId" clId="{DEAA2381-314F-448A-871A-3F8F066CD177}" dt="2024-08-05T20:04:08.393" v="3835" actId="1076"/>
        <pc:sldMkLst>
          <pc:docMk/>
          <pc:sldMk cId="1864551520" sldId="270"/>
        </pc:sldMkLst>
        <pc:spChg chg="del mod">
          <ac:chgData name="Harsh Gupta" userId="f9c56afdff048ef8" providerId="LiveId" clId="{DEAA2381-314F-448A-871A-3F8F066CD177}" dt="2024-08-05T15:17:12.044" v="1482" actId="21"/>
          <ac:spMkLst>
            <pc:docMk/>
            <pc:sldMk cId="1864551520" sldId="270"/>
            <ac:spMk id="2" creationId="{00000000-0000-0000-0000-000000000000}"/>
          </ac:spMkLst>
        </pc:spChg>
        <pc:spChg chg="add mod">
          <ac:chgData name="Harsh Gupta" userId="f9c56afdff048ef8" providerId="LiveId" clId="{DEAA2381-314F-448A-871A-3F8F066CD177}" dt="2024-08-05T19:35:39.819" v="3075" actId="120"/>
          <ac:spMkLst>
            <pc:docMk/>
            <pc:sldMk cId="1864551520" sldId="270"/>
            <ac:spMk id="4" creationId="{517E5D99-4644-43F1-4B0A-F8135359E2E8}"/>
          </ac:spMkLst>
        </pc:spChg>
        <pc:spChg chg="add mod">
          <ac:chgData name="Harsh Gupta" userId="f9c56afdff048ef8" providerId="LiveId" clId="{DEAA2381-314F-448A-871A-3F8F066CD177}" dt="2024-08-05T20:04:08.393" v="3835" actId="1076"/>
          <ac:spMkLst>
            <pc:docMk/>
            <pc:sldMk cId="1864551520" sldId="270"/>
            <ac:spMk id="6" creationId="{EBFCDBC3-8C70-1688-8D95-639148D4E213}"/>
          </ac:spMkLst>
        </pc:spChg>
        <pc:picChg chg="add mod modCrop">
          <ac:chgData name="Harsh Gupta" userId="f9c56afdff048ef8" providerId="LiveId" clId="{DEAA2381-314F-448A-871A-3F8F066CD177}" dt="2024-08-05T19:00:11.854" v="1976" actId="14100"/>
          <ac:picMkLst>
            <pc:docMk/>
            <pc:sldMk cId="1864551520" sldId="270"/>
            <ac:picMk id="8" creationId="{6838F4D9-4D60-F97A-13B2-09A6B20D62CC}"/>
          </ac:picMkLst>
        </pc:picChg>
        <pc:picChg chg="add mod">
          <ac:chgData name="Harsh Gupta" userId="f9c56afdff048ef8" providerId="LiveId" clId="{DEAA2381-314F-448A-871A-3F8F066CD177}" dt="2024-08-05T19:00:05.050" v="1974" actId="1076"/>
          <ac:picMkLst>
            <pc:docMk/>
            <pc:sldMk cId="1864551520" sldId="270"/>
            <ac:picMk id="10" creationId="{A0FEF42B-26A4-84FE-BA93-216FCD1702DD}"/>
          </ac:picMkLst>
        </pc:picChg>
        <pc:picChg chg="add mod modCrop">
          <ac:chgData name="Harsh Gupta" userId="f9c56afdff048ef8" providerId="LiveId" clId="{DEAA2381-314F-448A-871A-3F8F066CD177}" dt="2024-08-05T19:00:48.924" v="1980" actId="1076"/>
          <ac:picMkLst>
            <pc:docMk/>
            <pc:sldMk cId="1864551520" sldId="270"/>
            <ac:picMk id="12" creationId="{CB06D207-6058-4E7B-D1C1-16EAECB5F1F9}"/>
          </ac:picMkLst>
        </pc:picChg>
      </pc:sldChg>
      <pc:sldChg chg="addSp modSp mod">
        <pc:chgData name="Harsh Gupta" userId="f9c56afdff048ef8" providerId="LiveId" clId="{DEAA2381-314F-448A-871A-3F8F066CD177}" dt="2024-08-05T19:48:17.668" v="3462"/>
        <pc:sldMkLst>
          <pc:docMk/>
          <pc:sldMk cId="242861733" sldId="271"/>
        </pc:sldMkLst>
        <pc:spChg chg="add mod">
          <ac:chgData name="Harsh Gupta" userId="f9c56afdff048ef8" providerId="LiveId" clId="{DEAA2381-314F-448A-871A-3F8F066CD177}" dt="2024-08-05T19:47:45.543" v="3456" actId="1076"/>
          <ac:spMkLst>
            <pc:docMk/>
            <pc:sldMk cId="242861733" sldId="271"/>
            <ac:spMk id="7" creationId="{3BAF6DFE-3B8D-A4E6-F57A-0D4F0611D81E}"/>
          </ac:spMkLst>
        </pc:spChg>
        <pc:spChg chg="add mod">
          <ac:chgData name="Harsh Gupta" userId="f9c56afdff048ef8" providerId="LiveId" clId="{DEAA2381-314F-448A-871A-3F8F066CD177}" dt="2024-08-05T19:47:59.798" v="3460" actId="1076"/>
          <ac:spMkLst>
            <pc:docMk/>
            <pc:sldMk cId="242861733" sldId="271"/>
            <ac:spMk id="9" creationId="{A9C8B767-A383-BB59-025B-CE399B5228A0}"/>
          </ac:spMkLst>
        </pc:spChg>
        <pc:spChg chg="add mod">
          <ac:chgData name="Harsh Gupta" userId="f9c56afdff048ef8" providerId="LiveId" clId="{DEAA2381-314F-448A-871A-3F8F066CD177}" dt="2024-08-05T19:48:14.779" v="3461"/>
          <ac:spMkLst>
            <pc:docMk/>
            <pc:sldMk cId="242861733" sldId="271"/>
            <ac:spMk id="12" creationId="{37039F95-5B8E-0A82-FE46-2258A16CD082}"/>
          </ac:spMkLst>
        </pc:spChg>
        <pc:spChg chg="add mod">
          <ac:chgData name="Harsh Gupta" userId="f9c56afdff048ef8" providerId="LiveId" clId="{DEAA2381-314F-448A-871A-3F8F066CD177}" dt="2024-08-05T19:48:14.779" v="3461"/>
          <ac:spMkLst>
            <pc:docMk/>
            <pc:sldMk cId="242861733" sldId="271"/>
            <ac:spMk id="13" creationId="{5276B387-F75C-9127-F468-CCE27F4AD0DF}"/>
          </ac:spMkLst>
        </pc:spChg>
        <pc:spChg chg="add mod">
          <ac:chgData name="Harsh Gupta" userId="f9c56afdff048ef8" providerId="LiveId" clId="{DEAA2381-314F-448A-871A-3F8F066CD177}" dt="2024-08-05T19:48:17.668" v="3462"/>
          <ac:spMkLst>
            <pc:docMk/>
            <pc:sldMk cId="242861733" sldId="271"/>
            <ac:spMk id="16" creationId="{2797C553-B21A-2FD6-A21D-2B5B0B8B7946}"/>
          </ac:spMkLst>
        </pc:spChg>
        <pc:spChg chg="add mod">
          <ac:chgData name="Harsh Gupta" userId="f9c56afdff048ef8" providerId="LiveId" clId="{DEAA2381-314F-448A-871A-3F8F066CD177}" dt="2024-08-05T19:48:17.668" v="3462"/>
          <ac:spMkLst>
            <pc:docMk/>
            <pc:sldMk cId="242861733" sldId="271"/>
            <ac:spMk id="17" creationId="{37D60E0A-A8EE-2674-A378-6237A0910C00}"/>
          </ac:spMkLst>
        </pc:spChg>
        <pc:picChg chg="add mod">
          <ac:chgData name="Harsh Gupta" userId="f9c56afdff048ef8" providerId="LiveId" clId="{DEAA2381-314F-448A-871A-3F8F066CD177}" dt="2024-08-05T19:47:52.833" v="3459" actId="1035"/>
          <ac:picMkLst>
            <pc:docMk/>
            <pc:sldMk cId="242861733" sldId="271"/>
            <ac:picMk id="3" creationId="{9AA967CB-D736-120D-6468-97C10D70FB74}"/>
          </ac:picMkLst>
        </pc:picChg>
        <pc:picChg chg="add mod">
          <ac:chgData name="Harsh Gupta" userId="f9c56afdff048ef8" providerId="LiveId" clId="{DEAA2381-314F-448A-871A-3F8F066CD177}" dt="2024-08-05T19:47:50.553" v="3457" actId="1076"/>
          <ac:picMkLst>
            <pc:docMk/>
            <pc:sldMk cId="242861733" sldId="271"/>
            <ac:picMk id="5" creationId="{2A92FC65-8C3A-E4EE-7F3D-699B78F580AF}"/>
          </ac:picMkLst>
        </pc:picChg>
        <pc:picChg chg="add mod">
          <ac:chgData name="Harsh Gupta" userId="f9c56afdff048ef8" providerId="LiveId" clId="{DEAA2381-314F-448A-871A-3F8F066CD177}" dt="2024-08-05T19:48:14.779" v="3461"/>
          <ac:picMkLst>
            <pc:docMk/>
            <pc:sldMk cId="242861733" sldId="271"/>
            <ac:picMk id="10" creationId="{C79EDBC0-3EFB-F3BA-D621-18889F9A5CE4}"/>
          </ac:picMkLst>
        </pc:picChg>
        <pc:picChg chg="add mod">
          <ac:chgData name="Harsh Gupta" userId="f9c56afdff048ef8" providerId="LiveId" clId="{DEAA2381-314F-448A-871A-3F8F066CD177}" dt="2024-08-05T19:48:14.779" v="3461"/>
          <ac:picMkLst>
            <pc:docMk/>
            <pc:sldMk cId="242861733" sldId="271"/>
            <ac:picMk id="11" creationId="{8EC696CC-771F-CFB0-2DBB-7959283B6311}"/>
          </ac:picMkLst>
        </pc:picChg>
        <pc:picChg chg="add mod">
          <ac:chgData name="Harsh Gupta" userId="f9c56afdff048ef8" providerId="LiveId" clId="{DEAA2381-314F-448A-871A-3F8F066CD177}" dt="2024-08-05T19:48:17.668" v="3462"/>
          <ac:picMkLst>
            <pc:docMk/>
            <pc:sldMk cId="242861733" sldId="271"/>
            <ac:picMk id="14" creationId="{D937EF32-47E1-68B3-68B1-A3317653D587}"/>
          </ac:picMkLst>
        </pc:picChg>
        <pc:picChg chg="add mod">
          <ac:chgData name="Harsh Gupta" userId="f9c56afdff048ef8" providerId="LiveId" clId="{DEAA2381-314F-448A-871A-3F8F066CD177}" dt="2024-08-05T19:48:17.668" v="3462"/>
          <ac:picMkLst>
            <pc:docMk/>
            <pc:sldMk cId="242861733" sldId="271"/>
            <ac:picMk id="15" creationId="{E39F7E8A-D770-40CF-6B70-AA48AB756A98}"/>
          </ac:picMkLst>
        </pc:picChg>
      </pc:sldChg>
      <pc:sldChg chg="addSp delSp modSp new mod ord modClrScheme chgLayout">
        <pc:chgData name="Harsh Gupta" userId="f9c56afdff048ef8" providerId="LiveId" clId="{DEAA2381-314F-448A-871A-3F8F066CD177}" dt="2024-08-05T19:44:55.135" v="3438" actId="14100"/>
        <pc:sldMkLst>
          <pc:docMk/>
          <pc:sldMk cId="1449489587" sldId="272"/>
        </pc:sldMkLst>
        <pc:spChg chg="del">
          <ac:chgData name="Harsh Gupta" userId="f9c56afdff048ef8" providerId="LiveId" clId="{DEAA2381-314F-448A-871A-3F8F066CD177}" dt="2024-08-05T19:08:02.788" v="2192" actId="478"/>
          <ac:spMkLst>
            <pc:docMk/>
            <pc:sldMk cId="1449489587" sldId="272"/>
            <ac:spMk id="2" creationId="{D97A1EF6-661F-E798-33B1-BA2D509A7D76}"/>
          </ac:spMkLst>
        </pc:spChg>
        <pc:spChg chg="del">
          <ac:chgData name="Harsh Gupta" userId="f9c56afdff048ef8" providerId="LiveId" clId="{DEAA2381-314F-448A-871A-3F8F066CD177}" dt="2024-08-05T19:08:02.788" v="2192" actId="478"/>
          <ac:spMkLst>
            <pc:docMk/>
            <pc:sldMk cId="1449489587" sldId="272"/>
            <ac:spMk id="3" creationId="{260AD52C-2454-7204-29A6-7A474A569C4C}"/>
          </ac:spMkLst>
        </pc:spChg>
        <pc:spChg chg="del">
          <ac:chgData name="Harsh Gupta" userId="f9c56afdff048ef8" providerId="LiveId" clId="{DEAA2381-314F-448A-871A-3F8F066CD177}" dt="2024-08-05T19:08:02.788" v="2192" actId="478"/>
          <ac:spMkLst>
            <pc:docMk/>
            <pc:sldMk cId="1449489587" sldId="272"/>
            <ac:spMk id="4" creationId="{3FF262DA-6ACB-5802-719F-8A2EF9AB3D95}"/>
          </ac:spMkLst>
        </pc:spChg>
        <pc:spChg chg="del">
          <ac:chgData name="Harsh Gupta" userId="f9c56afdff048ef8" providerId="LiveId" clId="{DEAA2381-314F-448A-871A-3F8F066CD177}" dt="2024-08-05T19:08:02.788" v="2192" actId="478"/>
          <ac:spMkLst>
            <pc:docMk/>
            <pc:sldMk cId="1449489587" sldId="272"/>
            <ac:spMk id="5" creationId="{A361A31A-87F6-5A91-938A-D1283DDBC0D7}"/>
          </ac:spMkLst>
        </pc:spChg>
        <pc:spChg chg="del">
          <ac:chgData name="Harsh Gupta" userId="f9c56afdff048ef8" providerId="LiveId" clId="{DEAA2381-314F-448A-871A-3F8F066CD177}" dt="2024-08-05T19:08:02.788" v="2192" actId="478"/>
          <ac:spMkLst>
            <pc:docMk/>
            <pc:sldMk cId="1449489587" sldId="272"/>
            <ac:spMk id="6" creationId="{8B81B1E7-F76E-7135-5DAB-DCE2D4E82CB2}"/>
          </ac:spMkLst>
        </pc:spChg>
        <pc:spChg chg="add mod">
          <ac:chgData name="Harsh Gupta" userId="f9c56afdff048ef8" providerId="LiveId" clId="{DEAA2381-314F-448A-871A-3F8F066CD177}" dt="2024-08-05T19:33:43.181" v="3050" actId="403"/>
          <ac:spMkLst>
            <pc:docMk/>
            <pc:sldMk cId="1449489587" sldId="272"/>
            <ac:spMk id="7" creationId="{00000000-0000-0000-0000-000000000000}"/>
          </ac:spMkLst>
        </pc:spChg>
        <pc:spChg chg="add mod">
          <ac:chgData name="Harsh Gupta" userId="f9c56afdff048ef8" providerId="LiveId" clId="{DEAA2381-314F-448A-871A-3F8F066CD177}" dt="2024-08-05T19:19:05.135" v="2711" actId="1076"/>
          <ac:spMkLst>
            <pc:docMk/>
            <pc:sldMk cId="1449489587" sldId="272"/>
            <ac:spMk id="12" creationId="{83B3E2B4-C1B1-9229-83FA-561920AA190A}"/>
          </ac:spMkLst>
        </pc:spChg>
        <pc:spChg chg="add mod">
          <ac:chgData name="Harsh Gupta" userId="f9c56afdff048ef8" providerId="LiveId" clId="{DEAA2381-314F-448A-871A-3F8F066CD177}" dt="2024-08-05T19:19:52.580" v="2756" actId="1076"/>
          <ac:spMkLst>
            <pc:docMk/>
            <pc:sldMk cId="1449489587" sldId="272"/>
            <ac:spMk id="13" creationId="{022A3BA9-D49B-15B1-C500-0898D0FFE4BD}"/>
          </ac:spMkLst>
        </pc:spChg>
        <pc:picChg chg="add mod">
          <ac:chgData name="Harsh Gupta" userId="f9c56afdff048ef8" providerId="LiveId" clId="{DEAA2381-314F-448A-871A-3F8F066CD177}" dt="2024-08-05T19:19:17.382" v="2714" actId="1076"/>
          <ac:picMkLst>
            <pc:docMk/>
            <pc:sldMk cId="1449489587" sldId="272"/>
            <ac:picMk id="9" creationId="{47CE2422-7ED9-1188-9522-EBB64EB7E43D}"/>
          </ac:picMkLst>
        </pc:picChg>
        <pc:picChg chg="add mod">
          <ac:chgData name="Harsh Gupta" userId="f9c56afdff048ef8" providerId="LiveId" clId="{DEAA2381-314F-448A-871A-3F8F066CD177}" dt="2024-08-05T19:44:55.135" v="3438" actId="14100"/>
          <ac:picMkLst>
            <pc:docMk/>
            <pc:sldMk cId="1449489587" sldId="272"/>
            <ac:picMk id="10" creationId="{980E4A13-D31F-6C3E-DBCF-F5DDC04892C6}"/>
          </ac:picMkLst>
        </pc:picChg>
      </pc:sldChg>
      <pc:sldChg chg="addSp modSp new del ord">
        <pc:chgData name="Harsh Gupta" userId="f9c56afdff048ef8" providerId="LiveId" clId="{DEAA2381-314F-448A-871A-3F8F066CD177}" dt="2024-08-05T19:01:47.189" v="2009" actId="2696"/>
        <pc:sldMkLst>
          <pc:docMk/>
          <pc:sldMk cId="2325278160" sldId="273"/>
        </pc:sldMkLst>
        <pc:picChg chg="add mod">
          <ac:chgData name="Harsh Gupta" userId="f9c56afdff048ef8" providerId="LiveId" clId="{DEAA2381-314F-448A-871A-3F8F066CD177}" dt="2024-08-05T19:01:06.057" v="1981"/>
          <ac:picMkLst>
            <pc:docMk/>
            <pc:sldMk cId="2325278160" sldId="273"/>
            <ac:picMk id="7" creationId="{27C30337-D774-3F93-701A-075FA07118F7}"/>
          </ac:picMkLst>
        </pc:picChg>
      </pc:sldChg>
      <pc:sldChg chg="modSp add del mod setBg">
        <pc:chgData name="Harsh Gupta" userId="f9c56afdff048ef8" providerId="LiveId" clId="{DEAA2381-314F-448A-871A-3F8F066CD177}" dt="2024-08-05T19:29:59.673" v="3027" actId="2696"/>
        <pc:sldMkLst>
          <pc:docMk/>
          <pc:sldMk cId="2888430270" sldId="299"/>
        </pc:sldMkLst>
        <pc:spChg chg="mod">
          <ac:chgData name="Harsh Gupta" userId="f9c56afdff048ef8" providerId="LiveId" clId="{DEAA2381-314F-448A-871A-3F8F066CD177}" dt="2024-08-05T15:14:40.205" v="1450" actId="27636"/>
          <ac:spMkLst>
            <pc:docMk/>
            <pc:sldMk cId="2888430270" sldId="299"/>
            <ac:spMk id="23" creationId="{3E408D6E-B51C-CD4F-AC1A-15EC32AAB741}"/>
          </ac:spMkLst>
        </pc:spChg>
      </pc:sldChg>
      <pc:sldChg chg="modSp add del mod">
        <pc:chgData name="Harsh Gupta" userId="f9c56afdff048ef8" providerId="LiveId" clId="{DEAA2381-314F-448A-871A-3F8F066CD177}" dt="2024-08-05T15:14:10.530" v="1443"/>
        <pc:sldMkLst>
          <pc:docMk/>
          <pc:sldMk cId="4090793774" sldId="300"/>
        </pc:sldMkLst>
        <pc:spChg chg="mod">
          <ac:chgData name="Harsh Gupta" userId="f9c56afdff048ef8" providerId="LiveId" clId="{DEAA2381-314F-448A-871A-3F8F066CD177}" dt="2024-08-05T15:14:10.530" v="1443"/>
          <ac:spMkLst>
            <pc:docMk/>
            <pc:sldMk cId="4090793774" sldId="300"/>
            <ac:spMk id="23" creationId="{3E408D6E-B51C-CD4F-AC1A-15EC32AAB741}"/>
          </ac:spMkLst>
        </pc:spChg>
      </pc:sldChg>
      <pc:sldChg chg="addSp delSp modSp add mod">
        <pc:chgData name="Harsh Gupta" userId="f9c56afdff048ef8" providerId="LiveId" clId="{DEAA2381-314F-448A-871A-3F8F066CD177}" dt="2024-08-05T20:04:21.161" v="3836" actId="20577"/>
        <pc:sldMkLst>
          <pc:docMk/>
          <pc:sldMk cId="4162551570" sldId="300"/>
        </pc:sldMkLst>
        <pc:spChg chg="mod">
          <ac:chgData name="Harsh Gupta" userId="f9c56afdff048ef8" providerId="LiveId" clId="{DEAA2381-314F-448A-871A-3F8F066CD177}" dt="2024-08-05T19:34:17.015" v="3067" actId="403"/>
          <ac:spMkLst>
            <pc:docMk/>
            <pc:sldMk cId="4162551570" sldId="300"/>
            <ac:spMk id="4" creationId="{517E5D99-4644-43F1-4B0A-F8135359E2E8}"/>
          </ac:spMkLst>
        </pc:spChg>
        <pc:spChg chg="mod">
          <ac:chgData name="Harsh Gupta" userId="f9c56afdff048ef8" providerId="LiveId" clId="{DEAA2381-314F-448A-871A-3F8F066CD177}" dt="2024-08-05T20:04:21.161" v="3836" actId="20577"/>
          <ac:spMkLst>
            <pc:docMk/>
            <pc:sldMk cId="4162551570" sldId="300"/>
            <ac:spMk id="6" creationId="{EBFCDBC3-8C70-1688-8D95-639148D4E213}"/>
          </ac:spMkLst>
        </pc:spChg>
        <pc:picChg chg="add mod modCrop">
          <ac:chgData name="Harsh Gupta" userId="f9c56afdff048ef8" providerId="LiveId" clId="{DEAA2381-314F-448A-871A-3F8F066CD177}" dt="2024-08-05T19:06:13.301" v="2176" actId="14100"/>
          <ac:picMkLst>
            <pc:docMk/>
            <pc:sldMk cId="4162551570" sldId="300"/>
            <ac:picMk id="3" creationId="{A61A2774-405E-C84C-1111-C5DE6C3A09A8}"/>
          </ac:picMkLst>
        </pc:picChg>
        <pc:picChg chg="add mod">
          <ac:chgData name="Harsh Gupta" userId="f9c56afdff048ef8" providerId="LiveId" clId="{DEAA2381-314F-448A-871A-3F8F066CD177}" dt="2024-08-05T19:07:09.988" v="2189" actId="1076"/>
          <ac:picMkLst>
            <pc:docMk/>
            <pc:sldMk cId="4162551570" sldId="300"/>
            <ac:picMk id="7" creationId="{7123EE8F-D240-6C71-8641-25BB93B90751}"/>
          </ac:picMkLst>
        </pc:picChg>
        <pc:picChg chg="del">
          <ac:chgData name="Harsh Gupta" userId="f9c56afdff048ef8" providerId="LiveId" clId="{DEAA2381-314F-448A-871A-3F8F066CD177}" dt="2024-08-05T19:03:14.401" v="2147" actId="478"/>
          <ac:picMkLst>
            <pc:docMk/>
            <pc:sldMk cId="4162551570" sldId="300"/>
            <ac:picMk id="8" creationId="{6838F4D9-4D60-F97A-13B2-09A6B20D62CC}"/>
          </ac:picMkLst>
        </pc:picChg>
        <pc:picChg chg="del">
          <ac:chgData name="Harsh Gupta" userId="f9c56afdff048ef8" providerId="LiveId" clId="{DEAA2381-314F-448A-871A-3F8F066CD177}" dt="2024-08-05T19:03:11.198" v="2145" actId="478"/>
          <ac:picMkLst>
            <pc:docMk/>
            <pc:sldMk cId="4162551570" sldId="300"/>
            <ac:picMk id="10" creationId="{A0FEF42B-26A4-84FE-BA93-216FCD1702DD}"/>
          </ac:picMkLst>
        </pc:picChg>
        <pc:picChg chg="add mod">
          <ac:chgData name="Harsh Gupta" userId="f9c56afdff048ef8" providerId="LiveId" clId="{DEAA2381-314F-448A-871A-3F8F066CD177}" dt="2024-08-05T19:06:02.140" v="2174" actId="1076"/>
          <ac:picMkLst>
            <pc:docMk/>
            <pc:sldMk cId="4162551570" sldId="300"/>
            <ac:picMk id="11" creationId="{457336FA-0C44-3ACA-9D59-D477BF276576}"/>
          </ac:picMkLst>
        </pc:picChg>
        <pc:picChg chg="del">
          <ac:chgData name="Harsh Gupta" userId="f9c56afdff048ef8" providerId="LiveId" clId="{DEAA2381-314F-448A-871A-3F8F066CD177}" dt="2024-08-05T19:03:13.527" v="2146" actId="478"/>
          <ac:picMkLst>
            <pc:docMk/>
            <pc:sldMk cId="4162551570" sldId="300"/>
            <ac:picMk id="12" creationId="{CB06D207-6058-4E7B-D1C1-16EAECB5F1F9}"/>
          </ac:picMkLst>
        </pc:picChg>
        <pc:picChg chg="add mod">
          <ac:chgData name="Harsh Gupta" userId="f9c56afdff048ef8" providerId="LiveId" clId="{DEAA2381-314F-448A-871A-3F8F066CD177}" dt="2024-08-05T19:06:57.860" v="2186" actId="14100"/>
          <ac:picMkLst>
            <pc:docMk/>
            <pc:sldMk cId="4162551570" sldId="300"/>
            <ac:picMk id="14" creationId="{94F6FD1D-73B0-12D5-BB61-69CBE681DA38}"/>
          </ac:picMkLst>
        </pc:picChg>
      </pc:sldChg>
      <pc:sldChg chg="addSp delSp modSp add mod">
        <pc:chgData name="Harsh Gupta" userId="f9c56afdff048ef8" providerId="LiveId" clId="{DEAA2381-314F-448A-871A-3F8F066CD177}" dt="2024-08-05T19:43:32.076" v="3436" actId="20577"/>
        <pc:sldMkLst>
          <pc:docMk/>
          <pc:sldMk cId="1282518629" sldId="301"/>
        </pc:sldMkLst>
        <pc:spChg chg="mod">
          <ac:chgData name="Harsh Gupta" userId="f9c56afdff048ef8" providerId="LiveId" clId="{DEAA2381-314F-448A-871A-3F8F066CD177}" dt="2024-08-05T19:34:02.699" v="3061" actId="403"/>
          <ac:spMkLst>
            <pc:docMk/>
            <pc:sldMk cId="1282518629" sldId="301"/>
            <ac:spMk id="4" creationId="{517E5D99-4644-43F1-4B0A-F8135359E2E8}"/>
          </ac:spMkLst>
        </pc:spChg>
        <pc:spChg chg="mod">
          <ac:chgData name="Harsh Gupta" userId="f9c56afdff048ef8" providerId="LiveId" clId="{DEAA2381-314F-448A-871A-3F8F066CD177}" dt="2024-08-05T19:43:32.076" v="3436" actId="20577"/>
          <ac:spMkLst>
            <pc:docMk/>
            <pc:sldMk cId="1282518629" sldId="301"/>
            <ac:spMk id="6" creationId="{EBFCDBC3-8C70-1688-8D95-639148D4E213}"/>
          </ac:spMkLst>
        </pc:spChg>
        <pc:picChg chg="del">
          <ac:chgData name="Harsh Gupta" userId="f9c56afdff048ef8" providerId="LiveId" clId="{DEAA2381-314F-448A-871A-3F8F066CD177}" dt="2024-08-05T19:09:57.317" v="2250" actId="478"/>
          <ac:picMkLst>
            <pc:docMk/>
            <pc:sldMk cId="1282518629" sldId="301"/>
            <ac:picMk id="3" creationId="{A61A2774-405E-C84C-1111-C5DE6C3A09A8}"/>
          </ac:picMkLst>
        </pc:picChg>
        <pc:picChg chg="add mod modCrop">
          <ac:chgData name="Harsh Gupta" userId="f9c56afdff048ef8" providerId="LiveId" clId="{DEAA2381-314F-448A-871A-3F8F066CD177}" dt="2024-08-05T19:12:35.685" v="2437" actId="1076"/>
          <ac:picMkLst>
            <pc:docMk/>
            <pc:sldMk cId="1282518629" sldId="301"/>
            <ac:picMk id="5" creationId="{A9E6B3EB-8918-153E-7D14-3CFFA67A0C9E}"/>
          </ac:picMkLst>
        </pc:picChg>
        <pc:picChg chg="add del">
          <ac:chgData name="Harsh Gupta" userId="f9c56afdff048ef8" providerId="LiveId" clId="{DEAA2381-314F-448A-871A-3F8F066CD177}" dt="2024-08-05T19:11:48.145" v="2423" actId="478"/>
          <ac:picMkLst>
            <pc:docMk/>
            <pc:sldMk cId="1282518629" sldId="301"/>
            <ac:picMk id="7" creationId="{7123EE8F-D240-6C71-8641-25BB93B90751}"/>
          </ac:picMkLst>
        </pc:picChg>
        <pc:picChg chg="add mod modCrop">
          <ac:chgData name="Harsh Gupta" userId="f9c56afdff048ef8" providerId="LiveId" clId="{DEAA2381-314F-448A-871A-3F8F066CD177}" dt="2024-08-05T19:14:18.500" v="2491" actId="14100"/>
          <ac:picMkLst>
            <pc:docMk/>
            <pc:sldMk cId="1282518629" sldId="301"/>
            <ac:picMk id="9" creationId="{7B2473CD-F7D1-7793-76FE-2BD8D053C400}"/>
          </ac:picMkLst>
        </pc:picChg>
        <pc:picChg chg="del mod">
          <ac:chgData name="Harsh Gupta" userId="f9c56afdff048ef8" providerId="LiveId" clId="{DEAA2381-314F-448A-871A-3F8F066CD177}" dt="2024-08-05T19:11:15.849" v="2410" actId="478"/>
          <ac:picMkLst>
            <pc:docMk/>
            <pc:sldMk cId="1282518629" sldId="301"/>
            <ac:picMk id="11" creationId="{457336FA-0C44-3ACA-9D59-D477BF276576}"/>
          </ac:picMkLst>
        </pc:picChg>
        <pc:picChg chg="add mod modCrop">
          <ac:chgData name="Harsh Gupta" userId="f9c56afdff048ef8" providerId="LiveId" clId="{DEAA2381-314F-448A-871A-3F8F066CD177}" dt="2024-08-05T19:14:14.435" v="2489" actId="1076"/>
          <ac:picMkLst>
            <pc:docMk/>
            <pc:sldMk cId="1282518629" sldId="301"/>
            <ac:picMk id="12" creationId="{E16DB3F6-8E3C-595A-8752-AEF33C189CCE}"/>
          </ac:picMkLst>
        </pc:picChg>
        <pc:picChg chg="del">
          <ac:chgData name="Harsh Gupta" userId="f9c56afdff048ef8" providerId="LiveId" clId="{DEAA2381-314F-448A-871A-3F8F066CD177}" dt="2024-08-05T19:09:58.762" v="2251" actId="478"/>
          <ac:picMkLst>
            <pc:docMk/>
            <pc:sldMk cId="1282518629" sldId="301"/>
            <ac:picMk id="14" creationId="{94F6FD1D-73B0-12D5-BB61-69CBE681DA38}"/>
          </ac:picMkLst>
        </pc:picChg>
      </pc:sldChg>
      <pc:sldChg chg="addSp delSp modSp add mod ord">
        <pc:chgData name="Harsh Gupta" userId="f9c56afdff048ef8" providerId="LiveId" clId="{DEAA2381-314F-448A-871A-3F8F066CD177}" dt="2024-08-05T19:45:48.820" v="3441" actId="20577"/>
        <pc:sldMkLst>
          <pc:docMk/>
          <pc:sldMk cId="3327646412" sldId="302"/>
        </pc:sldMkLst>
        <pc:spChg chg="add mod">
          <ac:chgData name="Harsh Gupta" userId="f9c56afdff048ef8" providerId="LiveId" clId="{DEAA2381-314F-448A-871A-3F8F066CD177}" dt="2024-08-05T19:29:32.326" v="3021" actId="12"/>
          <ac:spMkLst>
            <pc:docMk/>
            <pc:sldMk cId="3327646412" sldId="302"/>
            <ac:spMk id="3" creationId="{557D1CAD-1DA7-7218-5EF0-73BB141A6CA2}"/>
          </ac:spMkLst>
        </pc:spChg>
        <pc:spChg chg="add mod">
          <ac:chgData name="Harsh Gupta" userId="f9c56afdff048ef8" providerId="LiveId" clId="{DEAA2381-314F-448A-871A-3F8F066CD177}" dt="2024-08-05T19:29:35.755" v="3022" actId="12"/>
          <ac:spMkLst>
            <pc:docMk/>
            <pc:sldMk cId="3327646412" sldId="302"/>
            <ac:spMk id="5" creationId="{8FFA6B8B-FAC0-5B8C-7E5B-85F6CF506348}"/>
          </ac:spMkLst>
        </pc:spChg>
        <pc:spChg chg="mod">
          <ac:chgData name="Harsh Gupta" userId="f9c56afdff048ef8" providerId="LiveId" clId="{DEAA2381-314F-448A-871A-3F8F066CD177}" dt="2024-08-05T19:33:37.842" v="3049" actId="403"/>
          <ac:spMkLst>
            <pc:docMk/>
            <pc:sldMk cId="3327646412" sldId="302"/>
            <ac:spMk id="7" creationId="{00000000-0000-0000-0000-000000000000}"/>
          </ac:spMkLst>
        </pc:spChg>
        <pc:spChg chg="del mod">
          <ac:chgData name="Harsh Gupta" userId="f9c56afdff048ef8" providerId="LiveId" clId="{DEAA2381-314F-448A-871A-3F8F066CD177}" dt="2024-08-05T19:21:51.402" v="2801"/>
          <ac:spMkLst>
            <pc:docMk/>
            <pc:sldMk cId="3327646412" sldId="302"/>
            <ac:spMk id="12" creationId="{83B3E2B4-C1B1-9229-83FA-561920AA190A}"/>
          </ac:spMkLst>
        </pc:spChg>
        <pc:spChg chg="del mod">
          <ac:chgData name="Harsh Gupta" userId="f9c56afdff048ef8" providerId="LiveId" clId="{DEAA2381-314F-448A-871A-3F8F066CD177}" dt="2024-08-05T19:24:27.069" v="2834" actId="21"/>
          <ac:spMkLst>
            <pc:docMk/>
            <pc:sldMk cId="3327646412" sldId="302"/>
            <ac:spMk id="13" creationId="{022A3BA9-D49B-15B1-C500-0898D0FFE4BD}"/>
          </ac:spMkLst>
        </pc:spChg>
        <pc:spChg chg="add mod">
          <ac:chgData name="Harsh Gupta" userId="f9c56afdff048ef8" providerId="LiveId" clId="{DEAA2381-314F-448A-871A-3F8F066CD177}" dt="2024-08-05T19:45:48.820" v="3441" actId="20577"/>
          <ac:spMkLst>
            <pc:docMk/>
            <pc:sldMk cId="3327646412" sldId="302"/>
            <ac:spMk id="16" creationId="{68EA5DFD-6318-D948-C1B7-667C8E5310B6}"/>
          </ac:spMkLst>
        </pc:spChg>
        <pc:picChg chg="add mod">
          <ac:chgData name="Harsh Gupta" userId="f9c56afdff048ef8" providerId="LiveId" clId="{DEAA2381-314F-448A-871A-3F8F066CD177}" dt="2024-08-05T19:28:35.840" v="3016" actId="1076"/>
          <ac:picMkLst>
            <pc:docMk/>
            <pc:sldMk cId="3327646412" sldId="302"/>
            <ac:picMk id="8" creationId="{2794412C-DB54-1C3E-15C5-D12A9E0DD63E}"/>
          </ac:picMkLst>
        </pc:picChg>
        <pc:picChg chg="del">
          <ac:chgData name="Harsh Gupta" userId="f9c56afdff048ef8" providerId="LiveId" clId="{DEAA2381-314F-448A-871A-3F8F066CD177}" dt="2024-08-05T19:22:54.367" v="2803" actId="478"/>
          <ac:picMkLst>
            <pc:docMk/>
            <pc:sldMk cId="3327646412" sldId="302"/>
            <ac:picMk id="9" creationId="{47CE2422-7ED9-1188-9522-EBB64EB7E43D}"/>
          </ac:picMkLst>
        </pc:picChg>
        <pc:picChg chg="del">
          <ac:chgData name="Harsh Gupta" userId="f9c56afdff048ef8" providerId="LiveId" clId="{DEAA2381-314F-448A-871A-3F8F066CD177}" dt="2024-08-05T19:22:52.483" v="2802" actId="478"/>
          <ac:picMkLst>
            <pc:docMk/>
            <pc:sldMk cId="3327646412" sldId="302"/>
            <ac:picMk id="10" creationId="{980E4A13-D31F-6C3E-DBCF-F5DDC04892C6}"/>
          </ac:picMkLst>
        </pc:picChg>
        <pc:picChg chg="add mod">
          <ac:chgData name="Harsh Gupta" userId="f9c56afdff048ef8" providerId="LiveId" clId="{DEAA2381-314F-448A-871A-3F8F066CD177}" dt="2024-08-05T19:33:32.574" v="3047" actId="1076"/>
          <ac:picMkLst>
            <pc:docMk/>
            <pc:sldMk cId="3327646412" sldId="302"/>
            <ac:picMk id="14" creationId="{EBA9208D-0E2C-951A-4D26-EE98E7D1877D}"/>
          </ac:picMkLst>
        </pc:picChg>
      </pc:sldChg>
      <pc:sldChg chg="addSp delSp modSp new mod">
        <pc:chgData name="Harsh Gupta" userId="f9c56afdff048ef8" providerId="LiveId" clId="{DEAA2381-314F-448A-871A-3F8F066CD177}" dt="2024-08-05T19:51:03.533" v="3523" actId="1076"/>
        <pc:sldMkLst>
          <pc:docMk/>
          <pc:sldMk cId="2015384289" sldId="303"/>
        </pc:sldMkLst>
        <pc:spChg chg="add del mod">
          <ac:chgData name="Harsh Gupta" userId="f9c56afdff048ef8" providerId="LiveId" clId="{DEAA2381-314F-448A-871A-3F8F066CD177}" dt="2024-08-05T19:48:36.271" v="3465" actId="478"/>
          <ac:spMkLst>
            <pc:docMk/>
            <pc:sldMk cId="2015384289" sldId="303"/>
            <ac:spMk id="4" creationId="{6558D5FB-1A26-87AC-147D-FE61C24C4FEA}"/>
          </ac:spMkLst>
        </pc:spChg>
        <pc:spChg chg="add del mod">
          <ac:chgData name="Harsh Gupta" userId="f9c56afdff048ef8" providerId="LiveId" clId="{DEAA2381-314F-448A-871A-3F8F066CD177}" dt="2024-08-05T19:48:36.271" v="3465" actId="478"/>
          <ac:spMkLst>
            <pc:docMk/>
            <pc:sldMk cId="2015384289" sldId="303"/>
            <ac:spMk id="5" creationId="{9C14DC16-D6A8-C643-E8F1-8B59F056FA16}"/>
          </ac:spMkLst>
        </pc:spChg>
        <pc:spChg chg="add del">
          <ac:chgData name="Harsh Gupta" userId="f9c56afdff048ef8" providerId="LiveId" clId="{DEAA2381-314F-448A-871A-3F8F066CD177}" dt="2024-08-05T19:49:38.943" v="3476" actId="21"/>
          <ac:spMkLst>
            <pc:docMk/>
            <pc:sldMk cId="2015384289" sldId="303"/>
            <ac:spMk id="7" creationId="{88814739-24F2-06A9-B210-9D58A454E661}"/>
          </ac:spMkLst>
        </pc:spChg>
        <pc:spChg chg="add del">
          <ac:chgData name="Harsh Gupta" userId="f9c56afdff048ef8" providerId="LiveId" clId="{DEAA2381-314F-448A-871A-3F8F066CD177}" dt="2024-08-05T19:49:35.205" v="3475" actId="21"/>
          <ac:spMkLst>
            <pc:docMk/>
            <pc:sldMk cId="2015384289" sldId="303"/>
            <ac:spMk id="9" creationId="{4E1B53EF-1BD7-3537-6CB5-69132C3AB47C}"/>
          </ac:spMkLst>
        </pc:spChg>
        <pc:spChg chg="add del mod">
          <ac:chgData name="Harsh Gupta" userId="f9c56afdff048ef8" providerId="LiveId" clId="{DEAA2381-314F-448A-871A-3F8F066CD177}" dt="2024-08-05T19:50:01.678" v="3502"/>
          <ac:spMkLst>
            <pc:docMk/>
            <pc:sldMk cId="2015384289" sldId="303"/>
            <ac:spMk id="11" creationId="{9032FE7B-3080-97BF-5D23-2307BB60316A}"/>
          </ac:spMkLst>
        </pc:spChg>
        <pc:spChg chg="add mod">
          <ac:chgData name="Harsh Gupta" userId="f9c56afdff048ef8" providerId="LiveId" clId="{DEAA2381-314F-448A-871A-3F8F066CD177}" dt="2024-08-05T19:51:03.533" v="3523" actId="1076"/>
          <ac:spMkLst>
            <pc:docMk/>
            <pc:sldMk cId="2015384289" sldId="303"/>
            <ac:spMk id="12" creationId="{0A2AE5AD-6C65-F8FE-8958-3CBB36C0224E}"/>
          </ac:spMkLst>
        </pc:spChg>
        <pc:picChg chg="add del mod">
          <ac:chgData name="Harsh Gupta" userId="f9c56afdff048ef8" providerId="LiveId" clId="{DEAA2381-314F-448A-871A-3F8F066CD177}" dt="2024-08-05T19:48:36.271" v="3465" actId="478"/>
          <ac:picMkLst>
            <pc:docMk/>
            <pc:sldMk cId="2015384289" sldId="303"/>
            <ac:picMk id="2" creationId="{21396395-0981-8028-D1E7-4A3E2B67F659}"/>
          </ac:picMkLst>
        </pc:picChg>
        <pc:picChg chg="add del mod">
          <ac:chgData name="Harsh Gupta" userId="f9c56afdff048ef8" providerId="LiveId" clId="{DEAA2381-314F-448A-871A-3F8F066CD177}" dt="2024-08-05T19:48:36.271" v="3465" actId="478"/>
          <ac:picMkLst>
            <pc:docMk/>
            <pc:sldMk cId="2015384289" sldId="303"/>
            <ac:picMk id="3" creationId="{B3E4F24D-7057-6C1A-39AF-C4F69ADDFA94}"/>
          </ac:picMkLst>
        </pc:picChg>
      </pc:sldChg>
      <pc:sldMasterChg chg="delSldLayout">
        <pc:chgData name="Harsh Gupta" userId="f9c56afdff048ef8" providerId="LiveId" clId="{DEAA2381-314F-448A-871A-3F8F066CD177}" dt="2024-08-05T19:29:59.673" v="3027" actId="2696"/>
        <pc:sldMasterMkLst>
          <pc:docMk/>
          <pc:sldMasterMk cId="2569209519" sldId="2147483648"/>
        </pc:sldMasterMkLst>
        <pc:sldLayoutChg chg="del">
          <pc:chgData name="Harsh Gupta" userId="f9c56afdff048ef8" providerId="LiveId" clId="{DEAA2381-314F-448A-871A-3F8F066CD177}" dt="2024-08-05T19:29:59.673" v="3027" actId="2696"/>
          <pc:sldLayoutMkLst>
            <pc:docMk/>
            <pc:sldMasterMk cId="2569209519" sldId="2147483648"/>
            <pc:sldLayoutMk cId="339717697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864" y="548680"/>
            <a:ext cx="7128792" cy="25145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Analyzing and Using Deep Learning Approach in Sports Domain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3080" y="3429000"/>
            <a:ext cx="5486400" cy="914400"/>
          </a:xfrm>
        </p:spPr>
        <p:txBody>
          <a:bodyPr/>
          <a:lstStyle/>
          <a:p>
            <a:pPr algn="ctr"/>
            <a:r>
              <a:rPr lang="en-US" sz="2400" b="1" dirty="0"/>
              <a:t>Module - Data Mining &amp; Machine Learning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05AAC-1B5B-56A7-5EBF-55D250653398}"/>
              </a:ext>
            </a:extLst>
          </p:cNvPr>
          <p:cNvSpPr txBox="1"/>
          <p:nvPr/>
        </p:nvSpPr>
        <p:spPr>
          <a:xfrm>
            <a:off x="5530180" y="4698058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BY:-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MAITREYA LAVALEKAR (x23209976)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AA967CB-D736-120D-6468-97C10D70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32656"/>
            <a:ext cx="5760640" cy="3240715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2A92FC65-8C3A-E4EE-7F3D-699B78F5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341402"/>
            <a:ext cx="5472608" cy="3021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F6DFE-3B8D-A4E6-F57A-0D4F0611D81E}"/>
              </a:ext>
            </a:extLst>
          </p:cNvPr>
          <p:cNvSpPr txBox="1"/>
          <p:nvPr/>
        </p:nvSpPr>
        <p:spPr>
          <a:xfrm>
            <a:off x="6261162" y="1556792"/>
            <a:ext cx="5718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Training and Validation Accuracy: </a:t>
            </a:r>
            <a:r>
              <a:rPr lang="en-US" dirty="0"/>
              <a:t>The training accuracy improves steadily, while the validation accuracy remains high and stable, demonstrating that the model generalizes well to unseen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8B767-A383-BB59-025B-CE399B5228A0}"/>
              </a:ext>
            </a:extLst>
          </p:cNvPr>
          <p:cNvSpPr txBox="1"/>
          <p:nvPr/>
        </p:nvSpPr>
        <p:spPr>
          <a:xfrm>
            <a:off x="265499" y="4251932"/>
            <a:ext cx="5964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Average All-Star Status Per Year: </a:t>
            </a:r>
            <a:r>
              <a:rPr lang="en-US" dirty="0"/>
              <a:t>The average predicted All-Star status closely follows the trend of the average actual All-Star status over the years, showcasing the model's predictive capability.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A2AE5AD-6C65-F8FE-8958-3CBB36C0224E}"/>
              </a:ext>
            </a:extLst>
          </p:cNvPr>
          <p:cNvSpPr/>
          <p:nvPr/>
        </p:nvSpPr>
        <p:spPr>
          <a:xfrm>
            <a:off x="2490430" y="2852936"/>
            <a:ext cx="72111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0153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816080" y="1412776"/>
            <a:ext cx="4727848" cy="3528392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Introduction.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Motivation &amp; Data Source.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Selection of Technique.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Exploratory Data Analysis.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Implementation of Technique.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Evaluation and Result.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Conclusion and Future Work.</a:t>
            </a: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ADE3936D-7BC4-C6BD-68B8-BD5CAF7009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815" r="14815"/>
          <a:stretch/>
        </p:blipFill>
        <p:spPr>
          <a:xfrm>
            <a:off x="0" y="0"/>
            <a:ext cx="6528048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671589-0C5F-11EE-3ABE-47924144B3E1}"/>
              </a:ext>
            </a:extLst>
          </p:cNvPr>
          <p:cNvSpPr txBox="1"/>
          <p:nvPr/>
        </p:nvSpPr>
        <p:spPr>
          <a:xfrm>
            <a:off x="7667836" y="404664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AGENDA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15415"/>
            <a:ext cx="10058400" cy="1143000"/>
          </a:xfrm>
        </p:spPr>
        <p:txBody>
          <a:bodyPr anchor="b"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412776"/>
            <a:ext cx="5289728" cy="48965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Importance of Data Analytics in Sports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Importance of Choosing Analytics in NBA</a:t>
            </a:r>
            <a:br>
              <a:rPr lang="en-US" sz="2800" dirty="0"/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Accurate player evaluations and performance predictions are crucial for success in the league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Objective</a:t>
            </a:r>
            <a:br>
              <a:rPr lang="en-US" sz="2800" dirty="0"/>
            </a:br>
            <a:r>
              <a:rPr lang="en-US" sz="1600" dirty="0"/>
              <a:t>Use deep learning techniques to predict whether an NBA player will be selected as an All-Star based on their performance metrics.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Methodology - KDD</a:t>
            </a:r>
            <a:br>
              <a:rPr lang="en-US" sz="2800" dirty="0"/>
            </a:br>
            <a:r>
              <a:rPr lang="en-US" sz="1600" dirty="0"/>
              <a:t>Convolutional Neural Network (CNN).</a:t>
            </a:r>
            <a:br>
              <a:rPr lang="en-US" sz="1600" dirty="0"/>
            </a:br>
            <a:r>
              <a:rPr lang="en-US" sz="1600" dirty="0"/>
              <a:t>Captures most of the trends for accurate predictions.</a:t>
            </a:r>
            <a:endParaRPr lang="en-US" sz="2800" dirty="0"/>
          </a:p>
        </p:txBody>
      </p:sp>
      <p:pic>
        <p:nvPicPr>
          <p:cNvPr id="8" name="Picture 7" descr="Two basketball players standing next to each other&#10;&#10;Description automatically generated">
            <a:extLst>
              <a:ext uri="{FF2B5EF4-FFF2-40B4-BE49-F238E27FC236}">
                <a16:creationId xmlns:a16="http://schemas.microsoft.com/office/drawing/2014/main" id="{6F26D538-D4E3-953C-04ED-5BD0BE389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96" y="1628800"/>
            <a:ext cx="626469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747464"/>
            <a:ext cx="10058400" cy="1752600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 of Technique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1F9FB-C1E9-3576-F143-076DCFEFEA72}"/>
              </a:ext>
            </a:extLst>
          </p:cNvPr>
          <p:cNvSpPr txBox="1"/>
          <p:nvPr/>
        </p:nvSpPr>
        <p:spPr>
          <a:xfrm>
            <a:off x="7243125" y="643622"/>
            <a:ext cx="4498776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Data Collection: </a:t>
            </a:r>
            <a:r>
              <a:rPr lang="en-US" sz="1600" dirty="0"/>
              <a:t>Data was collected from Kaggle.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Data Cleaning:</a:t>
            </a:r>
            <a:r>
              <a:rPr lang="en-US" dirty="0"/>
              <a:t> </a:t>
            </a:r>
            <a:r>
              <a:rPr lang="en-US" sz="1600" dirty="0"/>
              <a:t>Remove missing values, duplicates, correct inaccuracies, convert data types.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Exploratory Data Analysis:</a:t>
            </a:r>
            <a:r>
              <a:rPr lang="en-US" dirty="0"/>
              <a:t> </a:t>
            </a:r>
            <a:r>
              <a:rPr lang="en-US" sz="1600" dirty="0"/>
              <a:t>Identify patterns, visualize player position, and various aspects of players.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Feature Engineering: </a:t>
            </a:r>
            <a:r>
              <a:rPr lang="en-US" sz="1600" b="1" dirty="0"/>
              <a:t>Creating new features.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Data Sampling: </a:t>
            </a:r>
            <a:r>
              <a:rPr lang="en-US" sz="1600" b="1" dirty="0"/>
              <a:t>Under-sampling was performed.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Splitting Data:</a:t>
            </a:r>
            <a:r>
              <a:rPr lang="en-US" dirty="0"/>
              <a:t> </a:t>
            </a:r>
            <a:r>
              <a:rPr lang="en-US" sz="1600" dirty="0"/>
              <a:t>70% training, 30% testing.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Model Architecture:</a:t>
            </a:r>
            <a:r>
              <a:rPr lang="en-US" dirty="0"/>
              <a:t> </a:t>
            </a:r>
            <a:r>
              <a:rPr lang="en-US" sz="1600" dirty="0"/>
              <a:t>CNN layers with dropout, dense output layer.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Model Compilation: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Using Adam optimizer.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Model Training:</a:t>
            </a:r>
            <a:r>
              <a:rPr lang="en-US" sz="1600" dirty="0"/>
              <a:t> 20 epochs, batch size 64, early stopping.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Model Evaluation:</a:t>
            </a:r>
            <a:r>
              <a:rPr lang="en-US" dirty="0"/>
              <a:t> </a:t>
            </a:r>
            <a:r>
              <a:rPr lang="en-US" sz="1600" dirty="0"/>
              <a:t>Accuracy, F-1 score, Recall, Precision.</a:t>
            </a: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Visualization: Graphs:</a:t>
            </a:r>
            <a:r>
              <a:rPr lang="en-US" dirty="0"/>
              <a:t> </a:t>
            </a:r>
            <a:r>
              <a:rPr lang="en-US" sz="1600" dirty="0"/>
              <a:t>Actual vs. predicted players</a:t>
            </a:r>
            <a:endParaRPr lang="en-US" dirty="0"/>
          </a:p>
        </p:txBody>
      </p:sp>
      <p:pic>
        <p:nvPicPr>
          <p:cNvPr id="10" name="Picture 9" descr="A diagram of a step by step&#10;&#10;Description automatically generated">
            <a:extLst>
              <a:ext uri="{FF2B5EF4-FFF2-40B4-BE49-F238E27FC236}">
                <a16:creationId xmlns:a16="http://schemas.microsoft.com/office/drawing/2014/main" id="{A2DB7313-9BE4-5E48-1DCB-833268B5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556792"/>
            <a:ext cx="6802328" cy="43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7E5D99-4644-43F1-4B0A-F8135359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21" y="260648"/>
            <a:ext cx="10058400" cy="854218"/>
          </a:xfrm>
        </p:spPr>
        <p:txBody>
          <a:bodyPr>
            <a:normAutofit/>
          </a:bodyPr>
          <a:lstStyle/>
          <a:p>
            <a:r>
              <a:rPr lang="en-IN" sz="4000" dirty="0"/>
              <a:t>Data Collection and 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CDBC3-8C70-1688-8D95-639148D4E213}"/>
              </a:ext>
            </a:extLst>
          </p:cNvPr>
          <p:cNvSpPr txBox="1"/>
          <p:nvPr/>
        </p:nvSpPr>
        <p:spPr>
          <a:xfrm>
            <a:off x="280321" y="1844824"/>
            <a:ext cx="33540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collection – Kaggle website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Dataset features– Player names, weight, height, various stats, duration of career and many more…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Preprocessing – Data Cleaning, Renaming variable, Handling Missing Values, Conversion into numeric data,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38F4D9-4D60-F97A-13B2-09A6B20D6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3791201" y="4005064"/>
            <a:ext cx="4608513" cy="235243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0FEF42B-26A4-84FE-BA93-216FCD170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3" y="1443841"/>
            <a:ext cx="4608513" cy="237591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B06D207-6058-4E7B-D1C1-16EAECB5F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2" b="19711"/>
          <a:stretch/>
        </p:blipFill>
        <p:spPr>
          <a:xfrm>
            <a:off x="8544272" y="1700808"/>
            <a:ext cx="3096344" cy="44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7E5D99-4644-43F1-4B0A-F8135359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403914"/>
            <a:ext cx="10058400" cy="864846"/>
          </a:xfrm>
        </p:spPr>
        <p:txBody>
          <a:bodyPr>
            <a:normAutofit/>
          </a:bodyPr>
          <a:lstStyle/>
          <a:p>
            <a:r>
              <a:rPr lang="en-IN" sz="4000" dirty="0"/>
              <a:t>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CDBC3-8C70-1688-8D95-639148D4E213}"/>
              </a:ext>
            </a:extLst>
          </p:cNvPr>
          <p:cNvSpPr txBox="1"/>
          <p:nvPr/>
        </p:nvSpPr>
        <p:spPr>
          <a:xfrm>
            <a:off x="5879976" y="801712"/>
            <a:ext cx="594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EDA is mostly used to gain insights from the features. It also helps for better understanding </a:t>
            </a:r>
            <a:r>
              <a:rPr lang="en-US"/>
              <a:t>of data.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1A2774-405E-C84C-1111-C5DE6C3A0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1"/>
          <a:stretch/>
        </p:blipFill>
        <p:spPr>
          <a:xfrm>
            <a:off x="191345" y="1579696"/>
            <a:ext cx="5760640" cy="1933761"/>
          </a:xfrm>
          <a:prstGeom prst="rect">
            <a:avLst/>
          </a:prstGeom>
        </p:spPr>
      </p:pic>
      <p:pic>
        <p:nvPicPr>
          <p:cNvPr id="7" name="Picture 6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7123EE8F-D240-6C71-8641-25BB93B90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82" y="4057476"/>
            <a:ext cx="5564749" cy="2101749"/>
          </a:xfrm>
          <a:prstGeom prst="rect">
            <a:avLst/>
          </a:prstGeom>
        </p:spPr>
      </p:pic>
      <p:pic>
        <p:nvPicPr>
          <p:cNvPr id="11" name="Picture 10" descr="A graph showing a green line&#10;&#10;Description automatically generated">
            <a:extLst>
              <a:ext uri="{FF2B5EF4-FFF2-40B4-BE49-F238E27FC236}">
                <a16:creationId xmlns:a16="http://schemas.microsoft.com/office/drawing/2014/main" id="{457336FA-0C44-3ACA-9D59-D477BF27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5" y="4028796"/>
            <a:ext cx="5760640" cy="215911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4F6FD1D-73B0-12D5-BB61-69CBE681D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91" y="1665866"/>
            <a:ext cx="5420732" cy="179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7E5D99-4644-43F1-4B0A-F8135359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2550"/>
            <a:ext cx="10058400" cy="910308"/>
          </a:xfrm>
        </p:spPr>
        <p:txBody>
          <a:bodyPr>
            <a:normAutofit/>
          </a:bodyPr>
          <a:lstStyle/>
          <a:p>
            <a:r>
              <a:rPr lang="en-IN" sz="4000" dirty="0"/>
              <a:t>Feature Engineering and Under-sampling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CDBC3-8C70-1688-8D95-639148D4E213}"/>
              </a:ext>
            </a:extLst>
          </p:cNvPr>
          <p:cNvSpPr txBox="1"/>
          <p:nvPr/>
        </p:nvSpPr>
        <p:spPr>
          <a:xfrm>
            <a:off x="544656" y="1443840"/>
            <a:ext cx="59473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Engineering helps to create new features or extract new features important for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Under-sampling is a method of handling imbalance data by creating equal sample for both the values.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9E6B3EB-8918-153E-7D14-3CFFA67A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5"/>
          <a:stretch/>
        </p:blipFill>
        <p:spPr>
          <a:xfrm>
            <a:off x="7032104" y="1224185"/>
            <a:ext cx="4104456" cy="2311519"/>
          </a:xfrm>
          <a:prstGeom prst="rect">
            <a:avLst/>
          </a:prstGeom>
        </p:spPr>
      </p:pic>
      <p:pic>
        <p:nvPicPr>
          <p:cNvPr id="9" name="Picture 8" descr="A graph showing a distribution of status&#10;&#10;Description automatically generated">
            <a:extLst>
              <a:ext uri="{FF2B5EF4-FFF2-40B4-BE49-F238E27FC236}">
                <a16:creationId xmlns:a16="http://schemas.microsoft.com/office/drawing/2014/main" id="{7B2473CD-F7D1-7793-76FE-2BD8D053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/>
          <a:stretch/>
        </p:blipFill>
        <p:spPr>
          <a:xfrm>
            <a:off x="7046776" y="3789040"/>
            <a:ext cx="4104455" cy="2311519"/>
          </a:xfrm>
          <a:prstGeom prst="rect">
            <a:avLst/>
          </a:prstGeom>
        </p:spPr>
      </p:pic>
      <p:pic>
        <p:nvPicPr>
          <p:cNvPr id="12" name="Picture 11" descr="A black rectangular object with a black rectangle&#10;&#10;Description automatically generated">
            <a:extLst>
              <a:ext uri="{FF2B5EF4-FFF2-40B4-BE49-F238E27FC236}">
                <a16:creationId xmlns:a16="http://schemas.microsoft.com/office/drawing/2014/main" id="{E16DB3F6-8E3C-595A-8752-AEF33C189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20" b="7689"/>
          <a:stretch/>
        </p:blipFill>
        <p:spPr>
          <a:xfrm>
            <a:off x="1132789" y="2535476"/>
            <a:ext cx="5078385" cy="17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9336" y="362143"/>
            <a:ext cx="9997752" cy="646332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Splitting and Model Building</a:t>
            </a:r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980E4A13-D31F-6C3E-DBCF-F5DDC048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6" y="2118358"/>
            <a:ext cx="6097554" cy="3874792"/>
          </a:xfrm>
          <a:prstGeom prst="rect">
            <a:avLst/>
          </a:prstGeom>
          <a:noFill/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CE2422-7ED9-1188-9522-EBB64EB7E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361107"/>
            <a:ext cx="4630129" cy="36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E2B4-C1B1-9229-83FA-561920AA190A}"/>
              </a:ext>
            </a:extLst>
          </p:cNvPr>
          <p:cNvSpPr txBox="1"/>
          <p:nvPr/>
        </p:nvSpPr>
        <p:spPr>
          <a:xfrm>
            <a:off x="0" y="1175166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Splitting data in 70/30 ratio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A3BA9-D49B-15B1-C500-0898D0FFE4BD}"/>
              </a:ext>
            </a:extLst>
          </p:cNvPr>
          <p:cNvSpPr txBox="1"/>
          <p:nvPr/>
        </p:nvSpPr>
        <p:spPr>
          <a:xfrm>
            <a:off x="8616280" y="182149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Logs of Model </a:t>
            </a:r>
          </a:p>
        </p:txBody>
      </p:sp>
    </p:spTree>
    <p:extLst>
      <p:ext uri="{BB962C8B-B14F-4D97-AF65-F5344CB8AC3E}">
        <p14:creationId xmlns:p14="http://schemas.microsoft.com/office/powerpoint/2010/main" val="14494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3352" y="404664"/>
            <a:ext cx="9997752" cy="646332"/>
          </a:xfrm>
        </p:spPr>
        <p:txBody>
          <a:bodyPr anchor="b">
            <a:normAutofit/>
          </a:bodyPr>
          <a:lstStyle/>
          <a:p>
            <a:r>
              <a:rPr lang="en-US" dirty="0"/>
              <a:t>Result and </a:t>
            </a:r>
            <a:r>
              <a:rPr lang="en-US" sz="4000" dirty="0"/>
              <a:t>Analysis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D1CAD-1DA7-7218-5EF0-73BB141A6CA2}"/>
              </a:ext>
            </a:extLst>
          </p:cNvPr>
          <p:cNvSpPr txBox="1"/>
          <p:nvPr/>
        </p:nvSpPr>
        <p:spPr>
          <a:xfrm>
            <a:off x="191344" y="1196752"/>
            <a:ext cx="609755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Accuracy for training : 0.8886</a:t>
            </a:r>
            <a:br>
              <a:rPr lang="en-US" sz="2000" b="1" dirty="0"/>
            </a:br>
            <a:r>
              <a:rPr lang="en-US" sz="2000" b="1" dirty="0"/>
              <a:t>Loss : 0.4729</a:t>
            </a:r>
            <a:br>
              <a:rPr lang="en-US" dirty="0"/>
            </a:br>
            <a:r>
              <a:rPr lang="en-US" dirty="0"/>
              <a:t>This explains ~88% accuracy on training data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A6B8B-FAC0-5B8C-7E5B-85F6CF506348}"/>
              </a:ext>
            </a:extLst>
          </p:cNvPr>
          <p:cNvSpPr txBox="1"/>
          <p:nvPr/>
        </p:nvSpPr>
        <p:spPr>
          <a:xfrm>
            <a:off x="191344" y="2444437"/>
            <a:ext cx="609755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Accuracy for testing : 0.9006</a:t>
            </a:r>
            <a:br>
              <a:rPr lang="en-US" dirty="0"/>
            </a:br>
            <a:r>
              <a:rPr lang="en-US" dirty="0"/>
              <a:t>This explains ~90% accuracy on training data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94412C-DB54-1C3E-15C5-D12A9E0D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758363"/>
            <a:ext cx="4266298" cy="1779860"/>
          </a:xfrm>
          <a:prstGeom prst="rect">
            <a:avLst/>
          </a:prstGeom>
        </p:spPr>
      </p:pic>
      <p:pic>
        <p:nvPicPr>
          <p:cNvPr id="14" name="Picture 1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BA9208D-0E2C-951A-4D26-EE98E7D1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696572"/>
            <a:ext cx="6477333" cy="3606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EA5DFD-6318-D948-C1B7-667C8E5310B6}"/>
              </a:ext>
            </a:extLst>
          </p:cNvPr>
          <p:cNvSpPr txBox="1"/>
          <p:nvPr/>
        </p:nvSpPr>
        <p:spPr>
          <a:xfrm>
            <a:off x="5637817" y="1324226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Training and Validation Loss: </a:t>
            </a:r>
            <a:r>
              <a:rPr lang="en-US" dirty="0"/>
              <a:t>The training loss consistently decreases over epochs, while the validation loss decreases and stabilizes, indicating good learning with no significant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33276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362</TotalTime>
  <Words>533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Franklin Gothic Medium</vt:lpstr>
      <vt:lpstr>Impact</vt:lpstr>
      <vt:lpstr>Times New Roman</vt:lpstr>
      <vt:lpstr>Wingdings</vt:lpstr>
      <vt:lpstr>Basketball 16x9</vt:lpstr>
      <vt:lpstr>Analyzing and Using Deep Learning Approach in Sports Domain</vt:lpstr>
      <vt:lpstr>PowerPoint Presentation</vt:lpstr>
      <vt:lpstr>Introduction</vt:lpstr>
      <vt:lpstr>Implementation of Technique</vt:lpstr>
      <vt:lpstr>Data Collection and Data Preprocessing</vt:lpstr>
      <vt:lpstr>Exploratory Data Analysis</vt:lpstr>
      <vt:lpstr>Feature Engineering and Under-sampling</vt:lpstr>
      <vt:lpstr>Data Splitting and Model Building</vt:lpstr>
      <vt:lpstr>Result and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Gupta</dc:creator>
  <cp:lastModifiedBy>Maitreya Lavalekar</cp:lastModifiedBy>
  <cp:revision>2</cp:revision>
  <dcterms:created xsi:type="dcterms:W3CDTF">2024-08-05T14:01:44Z</dcterms:created>
  <dcterms:modified xsi:type="dcterms:W3CDTF">2025-04-17T11:49:14Z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